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19" autoAdjust="0"/>
  </p:normalViewPr>
  <p:slideViewPr>
    <p:cSldViewPr snapToGrid="0" snapToObjects="1">
      <p:cViewPr>
        <p:scale>
          <a:sx n="110" d="100"/>
          <a:sy n="110" d="100"/>
        </p:scale>
        <p:origin x="1208" y="-8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4281720"/>
        <c:axId val="2076580776"/>
        <c:axId val="0"/>
      </c:bar3DChart>
      <c:catAx>
        <c:axId val="2084281720"/>
        <c:scaling>
          <c:orientation val="minMax"/>
        </c:scaling>
        <c:delete val="1"/>
        <c:axPos val="b"/>
        <c:majorTickMark val="out"/>
        <c:minorTickMark val="none"/>
        <c:tickLblPos val="nextTo"/>
        <c:crossAx val="2076580776"/>
        <c:crosses val="autoZero"/>
        <c:auto val="1"/>
        <c:lblAlgn val="ctr"/>
        <c:lblOffset val="100"/>
        <c:noMultiLvlLbl val="0"/>
      </c:catAx>
      <c:valAx>
        <c:axId val="2076580776"/>
        <c:scaling>
          <c:orientation val="minMax"/>
        </c:scaling>
        <c:delete val="0"/>
        <c:axPos val="l"/>
        <c:majorGridlines/>
        <c:numFmt formatCode="0" sourceLinked="1"/>
        <c:majorTickMark val="out"/>
        <c:minorTickMark val="none"/>
        <c:tickLblPos val="nextTo"/>
        <c:crossAx val="208428172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14/11/2011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a:t>
            </a:r>
            <a:r>
              <a:rPr lang="en-US" dirty="0" smtClean="0"/>
              <a:t>evolving steadily</a:t>
            </a:r>
            <a:endParaRPr lang="en-US" dirty="0" smtClean="0"/>
          </a:p>
          <a:p>
            <a:pPr lvl="1"/>
            <a:r>
              <a:rPr lang="en-US" dirty="0" smtClean="0"/>
              <a:t>Syntax </a:t>
            </a:r>
            <a:r>
              <a:rPr lang="en-US" dirty="0" smtClean="0"/>
              <a:t>changes between releases</a:t>
            </a:r>
            <a:endParaRPr lang="en-US" dirty="0" smtClean="0"/>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Find all the stories in which the </a:t>
            </a:r>
            <a:r>
              <a:rPr lang="en-US" dirty="0" err="1" smtClean="0"/>
              <a:t>Dalek</a:t>
            </a:r>
            <a:r>
              <a:rPr lang="en-US" dirty="0" smtClean="0"/>
              <a:t> props were </a:t>
            </a:r>
            <a:r>
              <a:rPr lang="en-US" dirty="0" smtClean="0"/>
              <a:t>used</a:t>
            </a:r>
          </a:p>
          <a:p>
            <a:r>
              <a:rPr lang="en-US" dirty="0" smtClean="0"/>
              <a:t>Find episodes where Rose Tyler and David Tennant’s Doctor battled the </a:t>
            </a:r>
            <a:r>
              <a:rPr lang="en-US" dirty="0" err="1" smtClean="0"/>
              <a:t>Daleks</a:t>
            </a:r>
            <a:endParaRPr lang="en-US" dirty="0" smtClean="0"/>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a:t>
            </a:r>
            <a:r>
              <a:rPr lang="en-US" dirty="0" smtClean="0"/>
              <a:t>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10:30-10:45 Coffee break</a:t>
            </a:r>
          </a:p>
          <a:p>
            <a:r>
              <a:rPr lang="en-US" dirty="0" smtClean="0"/>
              <a:t>12:00 Lunch</a:t>
            </a:r>
            <a:endParaRPr lang="en-US" dirty="0"/>
          </a:p>
          <a:p>
            <a:r>
              <a:rPr lang="en-US" dirty="0" smtClean="0"/>
              <a:t>14</a:t>
            </a:r>
            <a:r>
              <a:rPr lang="en-US" smtClean="0"/>
              <a:t>:30-14:45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endParaRPr lang="en-US" b="1" dirty="0">
              <a:latin typeface="Courier New"/>
              <a:cs typeface="Courier New"/>
            </a:endParaRP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33918</TotalTime>
  <Words>7851</Words>
  <Application>Microsoft Macintosh PowerPoint</Application>
  <PresentationFormat>On-screen Show (4:3)</PresentationFormat>
  <Paragraphs>1275</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498</cp:revision>
  <cp:lastPrinted>2011-11-14T22:56:56Z</cp:lastPrinted>
  <dcterms:created xsi:type="dcterms:W3CDTF">2011-03-08T13:24:17Z</dcterms:created>
  <dcterms:modified xsi:type="dcterms:W3CDTF">2011-11-15T00:39:47Z</dcterms:modified>
</cp:coreProperties>
</file>